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1703-BE77-44A6-B034-F6E4AD4C86D7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C30D-D585-4132-99BC-E74D9B353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03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51703-BE77-44A6-B034-F6E4AD4C86D7}" type="datetimeFigureOut">
              <a:rPr lang="ko-KR" altLang="en-US" smtClean="0"/>
              <a:t>2019-05-28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CC30D-D585-4132-99BC-E74D9B353D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48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23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5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06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88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30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93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0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73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92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94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0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3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7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95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40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61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60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0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6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60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19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75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12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94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22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26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1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40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58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7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30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42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44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3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6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4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10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95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82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77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4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0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25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</Words>
  <Application>Microsoft Office PowerPoint</Application>
  <PresentationFormat>화면 슬라이드 쇼(4:3)</PresentationFormat>
  <Paragraphs>46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0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HLSL(High Level Shader Language for DirectX)</vt:lpstr>
      <vt:lpstr>HLSL(High Level Shader Language for DirectX)</vt:lpstr>
      <vt:lpstr>HLSL(High Level Shader Language for DirectX)</vt:lpstr>
      <vt:lpstr>HLSL(High Level Shader Language for DirectX)</vt:lpstr>
      <vt:lpstr>HLSL(High Level Shader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Shader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HLSL(Per-Component Math Operations)</vt:lpstr>
      <vt:lpstr>HLSL(Per-Component Math Operations)</vt:lpstr>
      <vt:lpstr>HLSL(Per-Component Math Operations)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Windows 사용자</dc:creator>
  <cp:lastModifiedBy>Windows 사용자</cp:lastModifiedBy>
  <cp:revision>1</cp:revision>
  <dcterms:created xsi:type="dcterms:W3CDTF">2019-05-28T05:06:36Z</dcterms:created>
  <dcterms:modified xsi:type="dcterms:W3CDTF">2019-05-28T05:06:36Z</dcterms:modified>
</cp:coreProperties>
</file>